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2" r:id="rId3"/>
    <p:sldId id="273" r:id="rId4"/>
    <p:sldId id="271" r:id="rId5"/>
    <p:sldId id="26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 Semaine 5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C9F11F6-181E-CF48-8870-F2D9B6205B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80050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</a:t>
            </a:r>
            <a:r>
              <a:rPr lang="fr-FR" sz="4400" dirty="0">
                <a:latin typeface="Ecriture A Orne" panose="02010301010101010101" pitchFamily="50" charset="0"/>
              </a:rPr>
              <a:t>f  x  z</a:t>
            </a:r>
            <a:endParaRPr lang="fr-FR" dirty="0">
              <a:latin typeface="Ecriture A Orne" panose="02010301010101010101" pitchFamily="50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latin typeface="Ecriture A Orne" panose="02010301010101010101" pitchFamily="50" charset="0"/>
              </a:rPr>
              <a:t>fêter – noix – zoo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latin typeface="Ecriture A Orne" panose="02010301010101010101" pitchFamily="50" charset="0"/>
              </a:rPr>
              <a:t>Vous voyez les feux 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AF2F7C4-4426-2AA6-51B5-51132F5D23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le poème 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3F1BD76-5D3D-4CD1-B7E2-C127D356C861}"/>
              </a:ext>
            </a:extLst>
          </p:cNvPr>
          <p:cNvSpPr txBox="1"/>
          <p:nvPr/>
        </p:nvSpPr>
        <p:spPr>
          <a:xfrm>
            <a:off x="1600201" y="2041091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Copie le poème que tu as choisi.</a:t>
            </a:r>
          </a:p>
          <a:p>
            <a:r>
              <a:rPr lang="fr-FR" sz="3600" dirty="0"/>
              <a:t>Prends ton temps.</a:t>
            </a:r>
          </a:p>
          <a:p>
            <a:r>
              <a:rPr lang="fr-FR" sz="3600" dirty="0"/>
              <a:t>Corrige-toi.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17AF181-C1F5-44B0-A2E5-5E20BB1378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501" y="1490133"/>
            <a:ext cx="5481832" cy="3429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9562DDC-B403-B039-F9D6-89F814BD08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810A853-C6F7-4070-AEAB-0760B7B86048}"/>
              </a:ext>
            </a:extLst>
          </p:cNvPr>
          <p:cNvSpPr txBox="1"/>
          <p:nvPr/>
        </p:nvSpPr>
        <p:spPr>
          <a:xfrm>
            <a:off x="1346200" y="1228450"/>
            <a:ext cx="9804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Liste des choses à ne pas oublier pour le jour du réveillon. Sur le modèle de :</a:t>
            </a:r>
          </a:p>
          <a:p>
            <a:endParaRPr lang="fr-FR" sz="2000" b="1" dirty="0">
              <a:solidFill>
                <a:srgbClr val="F4944A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D0F5004-0710-4F85-B3B5-FD72F9C1F2C3}"/>
              </a:ext>
            </a:extLst>
          </p:cNvPr>
          <p:cNvSpPr txBox="1"/>
          <p:nvPr/>
        </p:nvSpPr>
        <p:spPr>
          <a:xfrm>
            <a:off x="103783" y="6097522"/>
            <a:ext cx="6096000" cy="634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E5 J’améliore mes écrits </a:t>
            </a:r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6D96737-FC08-43D3-B084-23BB48936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200" y="10656"/>
            <a:ext cx="10515600" cy="1325563"/>
          </a:xfrm>
        </p:spPr>
        <p:txBody>
          <a:bodyPr/>
          <a:lstStyle/>
          <a:p>
            <a:r>
              <a:rPr lang="fr-FR" dirty="0">
                <a:latin typeface="Marianne" panose="02000000000000000000" pitchFamily="50" charset="0"/>
              </a:rPr>
              <a:t>É</a:t>
            </a:r>
            <a:r>
              <a:rPr lang="fr-FR" dirty="0">
                <a:latin typeface="+mn-lt"/>
              </a:rPr>
              <a:t>crire une liste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83368D5-1DAC-40F9-A7E2-374488DA290C}"/>
              </a:ext>
            </a:extLst>
          </p:cNvPr>
          <p:cNvSpPr txBox="1"/>
          <p:nvPr/>
        </p:nvSpPr>
        <p:spPr>
          <a:xfrm>
            <a:off x="1473201" y="2359104"/>
            <a:ext cx="663632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rgbClr val="F4944A"/>
                </a:solidFill>
              </a:rPr>
              <a:t>CE1 : </a:t>
            </a:r>
          </a:p>
          <a:p>
            <a:r>
              <a:rPr lang="fr-FR" sz="2800" dirty="0"/>
              <a:t>Il faut:</a:t>
            </a:r>
          </a:p>
          <a:p>
            <a:pPr marL="342900" indent="-342900">
              <a:buFontTx/>
              <a:buChar char="-"/>
            </a:pPr>
            <a:r>
              <a:rPr lang="fr-FR" sz="2800" dirty="0"/>
              <a:t>Faire le ménage</a:t>
            </a:r>
          </a:p>
          <a:p>
            <a:pPr marL="342900" indent="-342900">
              <a:buFontTx/>
              <a:buChar char="-"/>
            </a:pPr>
            <a:r>
              <a:rPr lang="fr-FR" sz="2800" dirty="0"/>
              <a:t>Poser ses chaussons sous le sapin</a:t>
            </a:r>
          </a:p>
          <a:p>
            <a:pPr marL="342900" indent="-342900">
              <a:buFontTx/>
              <a:buChar char="-"/>
            </a:pPr>
            <a:r>
              <a:rPr lang="fr-FR" sz="2800" dirty="0"/>
              <a:t>…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97FFCEE-EEC9-196F-C4DD-7F7053BAFB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Finir le travail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FF37CB47-249A-441D-A7BE-B35C432171AD}"/>
              </a:ext>
            </a:extLst>
          </p:cNvPr>
          <p:cNvSpPr txBox="1"/>
          <p:nvPr/>
        </p:nvSpPr>
        <p:spPr>
          <a:xfrm>
            <a:off x="829094" y="1874571"/>
            <a:ext cx="4157772" cy="1773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4944A"/>
                </a:solidFill>
              </a:rPr>
              <a:t>CE1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Finir d’écrire l’acrostiche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86FCD48-A757-F072-433A-8A779DA1C0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129</Words>
  <Application>Microsoft Office PowerPoint</Application>
  <PresentationFormat>Grand écran</PresentationFormat>
  <Paragraphs>32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Ecriture A Orne</vt:lpstr>
      <vt:lpstr>Marianne</vt:lpstr>
      <vt:lpstr>Thème Office</vt:lpstr>
      <vt:lpstr>Activités d’écriture</vt:lpstr>
      <vt:lpstr>Je copie :</vt:lpstr>
      <vt:lpstr>Présentation PowerPoint</vt:lpstr>
      <vt:lpstr>Écrire une liste</vt:lpstr>
      <vt:lpstr>Finir le travail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25</cp:revision>
  <dcterms:created xsi:type="dcterms:W3CDTF">2021-07-17T07:25:24Z</dcterms:created>
  <dcterms:modified xsi:type="dcterms:W3CDTF">2022-08-06T14:36:34Z</dcterms:modified>
</cp:coreProperties>
</file>